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los UI" panose="020B0604020202020204" charset="-52"/>
      <p:regular r:id="rId17"/>
      <p:bold r:id="rId18"/>
    </p:embeddedFont>
    <p:embeddedFont>
      <p:font typeface="Golos UI Medium" panose="020B0604020202020204" pitchFamily="34" charset="-52"/>
      <p:regular r:id="rId19"/>
    </p:embeddedFont>
    <p:embeddedFont>
      <p:font typeface="Golos UI Medium" panose="020B0604020202020204" pitchFamily="34" charset="-52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elvetica Light" panose="020B0604020202020204" charset="0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Trebuchet MS Обычный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FFFFFE"/>
    <a:srgbClr val="000001"/>
    <a:srgbClr val="959595"/>
    <a:srgbClr val="000000"/>
    <a:srgbClr val="8FAADC"/>
    <a:srgbClr val="B5BED0"/>
    <a:srgbClr val="BDD7EE"/>
    <a:srgbClr val="EF6B6B"/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362" autoAdjust="0"/>
  </p:normalViewPr>
  <p:slideViewPr>
    <p:cSldViewPr snapToGrid="0" snapToObjects="1">
      <p:cViewPr>
        <p:scale>
          <a:sx n="75" d="100"/>
          <a:sy n="75" d="100"/>
        </p:scale>
        <p:origin x="-1122" y="-36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12.02.2025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23994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0304985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056072"/>
              </p:ext>
            </p:extLst>
          </p:nvPr>
        </p:nvGraphicFramePr>
        <p:xfrm>
          <a:off x="625642" y="2767893"/>
          <a:ext cx="5354372" cy="5299165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751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44608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877243-9904-4776-BEE1-28651159A27E}"/>
              </a:ext>
            </a:extLst>
          </p:cNvPr>
          <p:cNvSpPr txBox="1"/>
          <p:nvPr/>
        </p:nvSpPr>
        <p:spPr>
          <a:xfrm>
            <a:off x="5353050" y="8718759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02FA98D-9259-4924-82A3-53DC0E9E8533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42A8EBC-2AC0-4221-9DBD-1D89B38D11B0}"/>
              </a:ext>
            </a:extLst>
          </p:cNvPr>
          <p:cNvSpPr txBox="1"/>
          <p:nvPr/>
        </p:nvSpPr>
        <p:spPr>
          <a:xfrm>
            <a:off x="5353050" y="9291030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38" name="Прямоугольник 137">
            <a:extLst>
              <a:ext uri="{FF2B5EF4-FFF2-40B4-BE49-F238E27FC236}">
                <a16:creationId xmlns:a16="http://schemas.microsoft.com/office/drawing/2014/main" id="{913D0885-A9CB-4D03-B92E-8ED2D016069C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16F26F1E-BC07-4EFC-90C0-36E8459099FB}"/>
              </a:ext>
            </a:extLst>
          </p:cNvPr>
          <p:cNvSpPr txBox="1"/>
          <p:nvPr/>
        </p:nvSpPr>
        <p:spPr>
          <a:xfrm>
            <a:off x="5348899" y="9817961"/>
            <a:ext cx="514350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*a1*</a:t>
            </a:r>
            <a:br>
              <a:rPr lang="en-US" sz="12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</a:br>
            <a:r>
              <a:rPr lang="en-US" sz="105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*a1c*</a:t>
            </a:r>
            <a:endParaRPr lang="ru-RU" sz="1200" dirty="0">
              <a:solidFill>
                <a:schemeClr val="bg1"/>
              </a:solidFill>
              <a:latin typeface="Golos UI Medium" panose="020B0604020202020204" pitchFamily="34" charset="-52"/>
              <a:cs typeface="Golos UI Medium" panose="020B0604020202020204" pitchFamily="34" charset="-52"/>
            </a:endParaRPr>
          </a:p>
        </p:txBody>
      </p:sp>
      <p:sp>
        <p:nvSpPr>
          <p:cNvPr id="161" name="Прямоугольник 160">
            <a:extLst>
              <a:ext uri="{FF2B5EF4-FFF2-40B4-BE49-F238E27FC236}">
                <a16:creationId xmlns:a16="http://schemas.microsoft.com/office/drawing/2014/main" id="{621BCD26-BB78-4105-8691-04F5E4D86C20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2309498"/>
              </p:ext>
            </p:extLst>
          </p:nvPr>
        </p:nvGraphicFramePr>
        <p:xfrm>
          <a:off x="538163" y="1738770"/>
          <a:ext cx="14040722" cy="8141973"/>
        </p:xfrm>
        <a:graphic>
          <a:graphicData uri="http://schemas.openxmlformats.org/drawingml/2006/table">
            <a:tbl>
              <a:tblPr/>
              <a:tblGrid>
                <a:gridCol w="67956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836688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80688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778434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753888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838833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96361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849452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1529012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08841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09379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6386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1977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073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0398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5263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52244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6069162"/>
                  </a:ext>
                </a:extLst>
              </a:tr>
              <a:tr h="761893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7A891-808E-4975-915E-ABE2D4055085}"/>
              </a:ext>
            </a:extLst>
          </p:cNvPr>
          <p:cNvSpPr txBox="1"/>
          <p:nvPr/>
        </p:nvSpPr>
        <p:spPr>
          <a:xfrm>
            <a:off x="528832" y="1034133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Темы обращений граждан, находящиеся на контроле</a:t>
            </a: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122590</TotalTime>
  <Words>990</Words>
  <Application>Microsoft Office PowerPoint</Application>
  <PresentationFormat>Произвольный</PresentationFormat>
  <Paragraphs>337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Trebuchet MS</vt:lpstr>
      <vt:lpstr>Helvetica Neue Medium</vt:lpstr>
      <vt:lpstr>Helvetica Light</vt:lpstr>
      <vt:lpstr>Arial</vt:lpstr>
      <vt:lpstr>Golos UI Medium</vt:lpstr>
      <vt:lpstr>Golos UI Medium</vt:lpstr>
      <vt:lpstr>Trebuchet MS Обычный</vt:lpstr>
      <vt:lpstr>Calibri Light</vt:lpstr>
      <vt:lpstr>Golos UI</vt:lpstr>
      <vt:lpstr>Helvetica</vt:lpstr>
      <vt:lpstr>Calibri</vt:lpstr>
      <vt:lpstr>Wingdings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9351</cp:revision>
  <cp:lastPrinted>2024-10-23T13:42:28Z</cp:lastPrinted>
  <dcterms:modified xsi:type="dcterms:W3CDTF">2025-02-12T08:39:33Z</dcterms:modified>
</cp:coreProperties>
</file>